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7" r:id="rId11"/>
    <p:sldId id="264" r:id="rId12"/>
    <p:sldId id="265" r:id="rId13"/>
    <p:sldId id="266" r:id="rId14"/>
    <p:sldId id="268" r:id="rId15"/>
    <p:sldId id="278" r:id="rId16"/>
    <p:sldId id="279" r:id="rId17"/>
    <p:sldId id="269" r:id="rId18"/>
    <p:sldId id="270" r:id="rId19"/>
    <p:sldId id="28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86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589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433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524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12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348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307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36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026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504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067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B3735-4911-460C-95A1-764CCB1F6A50}" type="datetimeFigureOut">
              <a:rPr lang="es-MX" smtClean="0"/>
              <a:t>05/03/2024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6DE91-F445-4683-8749-1E82C5153F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60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0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7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6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0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4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4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5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6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8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60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7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2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2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42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0</Words>
  <Application>Microsoft Office PowerPoint</Application>
  <PresentationFormat>Panorámica</PresentationFormat>
  <Paragraphs>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INFINITE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lenovo</cp:lastModifiedBy>
  <cp:revision>32</cp:revision>
  <dcterms:created xsi:type="dcterms:W3CDTF">2024-02-09T17:37:23Z</dcterms:created>
  <dcterms:modified xsi:type="dcterms:W3CDTF">2024-03-05T17:20:47Z</dcterms:modified>
</cp:coreProperties>
</file>